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BE474-ACDD-4AC6-A034-E1ACDB4EE6EC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CFD10-CB09-4288-86F0-F2029EEEB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660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BE474-ACDD-4AC6-A034-E1ACDB4EE6EC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CFD10-CB09-4288-86F0-F2029EEEB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263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BE474-ACDD-4AC6-A034-E1ACDB4EE6EC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CFD10-CB09-4288-86F0-F2029EEEB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417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BE474-ACDD-4AC6-A034-E1ACDB4EE6EC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CFD10-CB09-4288-86F0-F2029EEEB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4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BE474-ACDD-4AC6-A034-E1ACDB4EE6EC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CFD10-CB09-4288-86F0-F2029EEEB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97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BE474-ACDD-4AC6-A034-E1ACDB4EE6EC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CFD10-CB09-4288-86F0-F2029EEEB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955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BE474-ACDD-4AC6-A034-E1ACDB4EE6EC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CFD10-CB09-4288-86F0-F2029EEEB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13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BE474-ACDD-4AC6-A034-E1ACDB4EE6EC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CFD10-CB09-4288-86F0-F2029EEEB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237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BE474-ACDD-4AC6-A034-E1ACDB4EE6EC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CFD10-CB09-4288-86F0-F2029EEEB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840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BE474-ACDD-4AC6-A034-E1ACDB4EE6EC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CFD10-CB09-4288-86F0-F2029EEEB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26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BE474-ACDD-4AC6-A034-E1ACDB4EE6EC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CFD10-CB09-4288-86F0-F2029EEEB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044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BE474-ACDD-4AC6-A034-E1ACDB4EE6EC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CFD10-CB09-4288-86F0-F2029EEEB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534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470025"/>
          </a:xfrm>
        </p:spPr>
        <p:txBody>
          <a:bodyPr/>
          <a:lstStyle/>
          <a:p>
            <a:r>
              <a:rPr lang="en-US" dirty="0" smtClean="0"/>
              <a:t>An Economic Solution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80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6096000"/>
            <a:ext cx="8991600" cy="7620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+mn-lt"/>
              </a:rPr>
              <a:t>Removing government subsidies of corn ethanol production would solve a matrix of problems with one policy reform while saving the government approximately 1 billion dollars per year </a:t>
            </a:r>
            <a:endParaRPr lang="en-US" sz="18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43400" cy="26453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0"/>
            <a:ext cx="4495800" cy="32751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626481"/>
            <a:ext cx="1480457" cy="17169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760" y="4191000"/>
            <a:ext cx="2742423" cy="20619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184" y="3275189"/>
            <a:ext cx="3919816" cy="29387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5618"/>
            <a:ext cx="2481760" cy="236735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5309"/>
            <a:ext cx="3048000" cy="124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161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30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An Economic Solution</vt:lpstr>
      <vt:lpstr>Removing government subsidies of corn ethanol production would solve a matrix of problems with one policy reform while saving the government approximately 1 billion dollars per year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5</cp:revision>
  <dcterms:created xsi:type="dcterms:W3CDTF">2014-11-21T15:27:23Z</dcterms:created>
  <dcterms:modified xsi:type="dcterms:W3CDTF">2014-11-21T16:35:16Z</dcterms:modified>
</cp:coreProperties>
</file>